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311" r:id="rId3"/>
    <p:sldId id="312" r:id="rId4"/>
    <p:sldId id="313" r:id="rId5"/>
    <p:sldId id="382" r:id="rId6"/>
    <p:sldId id="383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91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C45FE-994E-C449-9211-F910B555EEA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7B182-E8C4-C74E-BCA4-2BCBCF0C32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468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1CCEC-389F-C64D-8E63-606A97C0D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ABFDC-ADA8-8546-8E89-6662A164F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5A885-72AA-4341-9F85-64ADCB93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1305E-603D-4D40-85C7-ED1DB17A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CC899-6B32-FA41-AB43-A87F8A78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618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9556-A7BF-594D-A3F1-D7E89CB3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90D71-9957-F542-BE15-C46ABC04F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A15A8-3994-214B-AB25-52C56CAC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E033-7876-CA4B-B2A6-09F32524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E133-224D-DD49-BFC9-804FF0E1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0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889E8-E195-C54D-A40F-A129267563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4AAF4-C42E-644A-A2FA-39863113E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DA0FB-DA2C-E146-8C9B-B3B59F27A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C60D2-A77B-004B-B826-1789E276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623C4-3C55-6F4E-8802-A0FC1FB8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412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19DC-685E-3B40-8EBC-19005E28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FA519-B0BA-E64A-985A-7A7ADB775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C3CB5-B3B2-2A4D-A6C1-388C4CB4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D9961-1566-0D43-953B-5C8CD6D7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B2409-D7DA-8F4C-9CA9-DC147093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937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F77F7-388D-F14A-BF53-728AE53EE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884B2-0822-B242-B90C-916A3C04D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F36A5-CB75-254C-92A4-2149F788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7535A-3A66-714F-A40C-EF6EEA9B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775BA-A7FC-8841-8336-8F48BDB3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1356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18F0-E26B-0F49-9B3A-D6D1D43E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48575-9580-0241-9E92-0113C425F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297C6-C35F-2B4F-B0D0-E22B20E9E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D11C2-2F70-534C-A6AA-5D3704CB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57BEB-E856-E942-929B-643A72F5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46A17-43F5-2348-9365-3729EB7E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20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743AF-1162-0141-8E53-795D6087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3C907-4189-CD41-85C7-FAC26F2F4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04EEB-823A-2B42-BAA8-2E4E366EE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2DCBD-EEB4-0B4F-923A-D9F9E3731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90427C-C325-5843-8833-4D4CF11C7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F73E1C-C10E-564F-B846-4DF54113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D16052-61A4-8840-AA7C-0317389D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1E0068-425C-6B42-A676-771E46BE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6080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4694-5C94-AB45-85A2-BB6E5809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BC7BB-B991-DC40-9757-BFC2CBF3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DF1CD-16BE-574F-B6C0-C0BB76CF8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B46FA-4D55-7047-9E5C-336B9276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078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90BFC-B9EF-9542-976C-5990B6BD1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709C2-4430-3648-83C0-B7E66A94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40B42-3942-D944-8C89-531ADFE80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461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3137-F619-B048-B3A2-04825DFEA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8C7AD-E33E-0340-AAFE-B32D708F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945BD-CAC4-C948-9295-C0080CF83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91F29-F884-A147-AE63-72EB92A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776D6-4089-CB4F-9888-CB6ECA8B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529FE-4BB2-D14D-B217-2D008E09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635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1F38-2839-534C-9A8C-A658BA77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40B08-5249-1B4E-BF55-92B5E018F0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25029-A392-284C-92A9-4D2302F1C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10ED9-630B-6244-9403-CA0DD60E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7BA55-6709-CF4E-B4B5-2A3753D75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193E8-BCE2-EA49-8028-6F079C42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327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A219F2-E018-694A-A386-0FCE46C3F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D556F-FF5E-C84B-BADE-36F0F4D53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783CC-BC7B-D440-8795-40F9FD04F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3BB5B-302B-B34C-A243-3FA2862B6E46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684B8-6ADC-0F47-AD52-450BC8B6B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C918A-7FA9-C847-8A3E-0159E1263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6E013-D673-DB41-8359-8880CF0982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14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5.jpeg"/><Relationship Id="rId7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4.JPG"/><Relationship Id="rId5" Type="http://schemas.openxmlformats.org/officeDocument/2006/relationships/image" Target="../media/image9.jpeg"/><Relationship Id="rId10" Type="http://schemas.openxmlformats.org/officeDocument/2006/relationships/image" Target="../media/image13.jpeg"/><Relationship Id="rId4" Type="http://schemas.openxmlformats.org/officeDocument/2006/relationships/image" Target="../media/image3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3F7E-05F0-5943-8C5C-715042B57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01647"/>
            <a:ext cx="12192000" cy="1029313"/>
          </a:xfrm>
        </p:spPr>
        <p:txBody>
          <a:bodyPr/>
          <a:lstStyle/>
          <a:p>
            <a:r>
              <a:rPr lang="en-AU" dirty="0"/>
              <a:t>Measuring biodiversity its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4FC28-4D5E-F44C-B209-FD5D0B938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3036"/>
            <a:ext cx="9144000" cy="1655762"/>
          </a:xfrm>
        </p:spPr>
        <p:txBody>
          <a:bodyPr>
            <a:normAutofit/>
          </a:bodyPr>
          <a:lstStyle/>
          <a:p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biodiversity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r>
              <a:rPr lang="de-DE" dirty="0"/>
              <a:t>MLU 2021</a:t>
            </a:r>
          </a:p>
          <a:p>
            <a:r>
              <a:rPr lang="en-AU" dirty="0" err="1"/>
              <a:t>shane.blowes@idiv.de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ECDFC-CDF0-944F-9746-FA3E07CF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94" y="5145342"/>
            <a:ext cx="2584300" cy="8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6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0" r="25909"/>
          <a:stretch/>
        </p:blipFill>
        <p:spPr>
          <a:xfrm>
            <a:off x="4778208" y="0"/>
            <a:ext cx="5889792" cy="5070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0" t="29293" r="30455" b="33492"/>
          <a:stretch/>
        </p:blipFill>
        <p:spPr>
          <a:xfrm>
            <a:off x="1524000" y="2230601"/>
            <a:ext cx="3089552" cy="2175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15044"/>
            <a:ext cx="5638800" cy="4229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0" r="23031" b="32727"/>
          <a:stretch/>
        </p:blipFill>
        <p:spPr>
          <a:xfrm>
            <a:off x="1524001" y="4316617"/>
            <a:ext cx="5763491" cy="2541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63"/>
          <a:stretch/>
        </p:blipFill>
        <p:spPr>
          <a:xfrm>
            <a:off x="1522387" y="-101679"/>
            <a:ext cx="4047139" cy="23322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8" t="16565" r="34394" b="37664"/>
          <a:stretch/>
        </p:blipFill>
        <p:spPr>
          <a:xfrm>
            <a:off x="5427762" y="-979600"/>
            <a:ext cx="2827937" cy="3234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t="12726" r="50251" b="48688"/>
          <a:stretch/>
        </p:blipFill>
        <p:spPr>
          <a:xfrm>
            <a:off x="4613553" y="2023702"/>
            <a:ext cx="2632603" cy="2478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5" t="21740" r="32963" b="46457"/>
          <a:stretch/>
        </p:blipFill>
        <p:spPr>
          <a:xfrm>
            <a:off x="7176882" y="2610587"/>
            <a:ext cx="2964649" cy="2181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92176-7295-A34B-87F5-BF499472AF88}"/>
              </a:ext>
            </a:extLst>
          </p:cNvPr>
          <p:cNvSpPr txBox="1"/>
          <p:nvPr/>
        </p:nvSpPr>
        <p:spPr>
          <a:xfrm>
            <a:off x="3966698" y="4966175"/>
            <a:ext cx="4389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Recap I: what is biodiversity?</a:t>
            </a:r>
          </a:p>
        </p:txBody>
      </p:sp>
    </p:spTree>
    <p:extLst>
      <p:ext uri="{BB962C8B-B14F-4D97-AF65-F5344CB8AC3E}">
        <p14:creationId xmlns:p14="http://schemas.microsoft.com/office/powerpoint/2010/main" val="213526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0" r="25909"/>
          <a:stretch/>
        </p:blipFill>
        <p:spPr>
          <a:xfrm>
            <a:off x="4778208" y="0"/>
            <a:ext cx="5889792" cy="5070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0" r="23031" b="32727"/>
          <a:stretch/>
        </p:blipFill>
        <p:spPr>
          <a:xfrm>
            <a:off x="1524001" y="4275052"/>
            <a:ext cx="5763491" cy="2541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0" t="29293" r="30455" b="33492"/>
          <a:stretch/>
        </p:blipFill>
        <p:spPr>
          <a:xfrm>
            <a:off x="3491345" y="2438407"/>
            <a:ext cx="3089552" cy="2175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20951" r="24326" b="44268"/>
          <a:stretch/>
        </p:blipFill>
        <p:spPr>
          <a:xfrm>
            <a:off x="6539346" y="1915393"/>
            <a:ext cx="4128655" cy="238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87" y="-13855"/>
            <a:ext cx="3894738" cy="2921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4" t="13940" r="6212" b="5657"/>
          <a:stretch/>
        </p:blipFill>
        <p:spPr>
          <a:xfrm>
            <a:off x="1544774" y="7322"/>
            <a:ext cx="9123227" cy="72044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74" y="-20174"/>
            <a:ext cx="3440543" cy="2580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18223" y="2655"/>
            <a:ext cx="3441600" cy="25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t="35555" r="35909" b="23202"/>
          <a:stretch/>
        </p:blipFill>
        <p:spPr>
          <a:xfrm rot="16200000">
            <a:off x="1047022" y="4349648"/>
            <a:ext cx="2942075" cy="20429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329" y="4943515"/>
            <a:ext cx="2546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Recap II: Scale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Why? Types?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581A52-0056-A54D-B560-9948A74F89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115945" y="3840729"/>
            <a:ext cx="3723601" cy="27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51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CB7705-9E17-744A-83DB-A15B418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59" y="0"/>
            <a:ext cx="8898673" cy="6674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FB2E73-DFFC-9646-80C6-B77ABF78D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AD6D7-4C8B-EA40-93B5-48B24F9E4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0312"/>
            <a:ext cx="6938656" cy="491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D9832C-7BF7-5547-B5E9-B4B54F5E2026}"/>
              </a:ext>
            </a:extLst>
          </p:cNvPr>
          <p:cNvSpPr txBox="1"/>
          <p:nvPr/>
        </p:nvSpPr>
        <p:spPr>
          <a:xfrm>
            <a:off x="0" y="1325563"/>
            <a:ext cx="4598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Typically starts with a ‘sample’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4CEEA-1759-C846-AB7B-F61E2D83DCC5}"/>
              </a:ext>
            </a:extLst>
          </p:cNvPr>
          <p:cNvSpPr txBox="1"/>
          <p:nvPr/>
        </p:nvSpPr>
        <p:spPr>
          <a:xfrm>
            <a:off x="11050858" y="4317609"/>
            <a:ext cx="94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transect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33B01-2755-1341-9B24-776E1D595C5B}"/>
              </a:ext>
            </a:extLst>
          </p:cNvPr>
          <p:cNvSpPr txBox="1"/>
          <p:nvPr/>
        </p:nvSpPr>
        <p:spPr>
          <a:xfrm>
            <a:off x="635620" y="3337002"/>
            <a:ext cx="92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quadrat</a:t>
            </a:r>
          </a:p>
        </p:txBody>
      </p:sp>
    </p:spTree>
    <p:extLst>
      <p:ext uri="{BB962C8B-B14F-4D97-AF65-F5344CB8AC3E}">
        <p14:creationId xmlns:p14="http://schemas.microsoft.com/office/powerpoint/2010/main" val="53496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4BD48-FA8F-FE4B-9CC9-BB1916DB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959" y="1525152"/>
            <a:ext cx="3508504" cy="5030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9F75D-8FB2-FB4F-851D-923279C8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463" y="214708"/>
            <a:ext cx="4847059" cy="63322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FA0946-6F8A-4849-B93D-C4CC55493D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E747A-20B5-B046-9FB4-47F8F515DDCD}"/>
              </a:ext>
            </a:extLst>
          </p:cNvPr>
          <p:cNvSpPr txBox="1"/>
          <p:nvPr/>
        </p:nvSpPr>
        <p:spPr>
          <a:xfrm>
            <a:off x="82702" y="1635262"/>
            <a:ext cx="458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Choose a metric…</a:t>
            </a:r>
          </a:p>
        </p:txBody>
      </p:sp>
    </p:spTree>
    <p:extLst>
      <p:ext uri="{BB962C8B-B14F-4D97-AF65-F5344CB8AC3E}">
        <p14:creationId xmlns:p14="http://schemas.microsoft.com/office/powerpoint/2010/main" val="155921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4BD48-FA8F-FE4B-9CC9-BB1916DB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959" y="1516099"/>
            <a:ext cx="3508504" cy="5030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9F75D-8FB2-FB4F-851D-923279C8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463" y="214708"/>
            <a:ext cx="4847059" cy="63322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FA0946-6F8A-4849-B93D-C4CC55493D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E747A-20B5-B046-9FB4-47F8F515DDCD}"/>
              </a:ext>
            </a:extLst>
          </p:cNvPr>
          <p:cNvSpPr txBox="1"/>
          <p:nvPr/>
        </p:nvSpPr>
        <p:spPr>
          <a:xfrm>
            <a:off x="82702" y="1635262"/>
            <a:ext cx="458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Choose a metric…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8618B-03DB-9241-BD60-DE0BB96BC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94" r="58271" b="1047"/>
          <a:stretch/>
        </p:blipFill>
        <p:spPr>
          <a:xfrm>
            <a:off x="5462290" y="0"/>
            <a:ext cx="1192007" cy="687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A8C95F-1AE6-C443-A301-6031F60478E3}"/>
              </a:ext>
            </a:extLst>
          </p:cNvPr>
          <p:cNvSpPr txBox="1"/>
          <p:nvPr/>
        </p:nvSpPr>
        <p:spPr>
          <a:xfrm>
            <a:off x="0" y="2729681"/>
            <a:ext cx="4588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…but there are a LOT of </a:t>
            </a:r>
          </a:p>
          <a:p>
            <a:r>
              <a:rPr lang="en-AU" sz="2800" dirty="0"/>
              <a:t>metrics to choose from!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521B08AA-9BD2-4047-A971-1783D5FB2C9A}"/>
              </a:ext>
            </a:extLst>
          </p:cNvPr>
          <p:cNvSpPr txBox="1"/>
          <p:nvPr/>
        </p:nvSpPr>
        <p:spPr>
          <a:xfrm>
            <a:off x="7274639" y="6537446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McGill 2011</a:t>
            </a:r>
          </a:p>
        </p:txBody>
      </p:sp>
    </p:spTree>
    <p:extLst>
      <p:ext uri="{BB962C8B-B14F-4D97-AF65-F5344CB8AC3E}">
        <p14:creationId xmlns:p14="http://schemas.microsoft.com/office/powerpoint/2010/main" val="123105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86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Measuring biodiversity its change</vt:lpstr>
      <vt:lpstr>PowerPoint Presentation</vt:lpstr>
      <vt:lpstr>PowerPoint Presentation</vt:lpstr>
      <vt:lpstr>How to measure  biodiversity?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biodiversity its change</dc:title>
  <dc:creator>Shane Blowes</dc:creator>
  <cp:lastModifiedBy>Shane Blowes</cp:lastModifiedBy>
  <cp:revision>2</cp:revision>
  <dcterms:created xsi:type="dcterms:W3CDTF">2021-01-28T07:37:14Z</dcterms:created>
  <dcterms:modified xsi:type="dcterms:W3CDTF">2021-01-28T07:38:39Z</dcterms:modified>
</cp:coreProperties>
</file>